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.com/" TargetMode="External"/><Relationship Id="rId2" Type="http://schemas.openxmlformats.org/officeDocument/2006/relationships/hyperlink" Target="http://www.studentscholarshipsearch.com/st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aid.org/" TargetMode="External"/><Relationship Id="rId5" Type="http://schemas.openxmlformats.org/officeDocument/2006/relationships/hyperlink" Target="https://cssprofile.collegeboard.org/" TargetMode="External"/><Relationship Id="rId4" Type="http://schemas.openxmlformats.org/officeDocument/2006/relationships/hyperlink" Target="https://studentaid.ed.gov/s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nefits.gov/benefit/4426" TargetMode="External"/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ed.gov/sa/taxonomy/term/94?width=300px&amp;height=auto&amp;className=glossaryterm&amp;closeButton=tru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Aid &amp; Scholarships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SAT PREP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USEFUL WEBSITES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49116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Scholarship Websites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www.studentscholarshipsearch.com/state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www.scholarship.com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Aid Website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https://studentaid.ed.gov/sa/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https://cssprofile.collegeboard.org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www.finaid.org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21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60016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Acronyms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59" y="1645921"/>
            <a:ext cx="10476412" cy="491163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EFC: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Family Contribution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FAFSA: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Free Application for Federal Student Aid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NPC: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Net Price Calculator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SAR: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Aid Report</a:t>
            </a:r>
          </a:p>
        </p:txBody>
      </p:sp>
    </p:spTree>
    <p:extLst>
      <p:ext uri="{BB962C8B-B14F-4D97-AF65-F5344CB8AC3E}">
        <p14:creationId xmlns:p14="http://schemas.microsoft.com/office/powerpoint/2010/main" val="338970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60016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Acronyms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588" y="1763486"/>
            <a:ext cx="10476412" cy="491163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EFC: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Family Contribution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Determines student’s need for financial aid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Compares family income to cost of living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FAFSA &amp; CSS PROFILE are usually used to determine EFC</a:t>
            </a:r>
          </a:p>
        </p:txBody>
      </p:sp>
    </p:spTree>
    <p:extLst>
      <p:ext uri="{BB962C8B-B14F-4D97-AF65-F5344CB8AC3E}">
        <p14:creationId xmlns:p14="http://schemas.microsoft.com/office/powerpoint/2010/main" val="410693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60016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Acronyms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588" y="1763486"/>
            <a:ext cx="10476412" cy="491163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FAFSA: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Free Application for Federal Student Aid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Determines a student’s financial aid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Apply online at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www.fafsa.gov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open October 1</a:t>
            </a:r>
            <a:r>
              <a:rPr lang="en-US" sz="3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: check out the link below for more information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457200" lvl="1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://www.benefits.gov/benefit/4426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6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60016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Acronyms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588" y="1763486"/>
            <a:ext cx="10476412" cy="4911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NPC: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Net Price Calculators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Each college must have one on its website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 out-of-pocket expenses families should anticipate at that college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EXPECT PRECISION!!  Just a ball-park estimate</a:t>
            </a:r>
          </a:p>
        </p:txBody>
      </p:sp>
    </p:spTree>
    <p:extLst>
      <p:ext uri="{BB962C8B-B14F-4D97-AF65-F5344CB8AC3E}">
        <p14:creationId xmlns:p14="http://schemas.microsoft.com/office/powerpoint/2010/main" val="149068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60016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Acronyms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594" y="1789610"/>
            <a:ext cx="11029406" cy="4885509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SAR: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Aid Report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form sent to student after submitting FAFSA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Shows information that was processed</a:t>
            </a:r>
          </a:p>
          <a:p>
            <a:pPr lvl="2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EFC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Shows Pell Grant &amp; other grant/loan eligibility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 Grants usually are awarded only to undergraduate students who display exceptional 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financial need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have not earned a bachelor's, graduate, or professional degree</a:t>
            </a: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0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CSS Profile?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223" y="1384663"/>
            <a:ext cx="10724606" cy="532964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online application that collects information used by nearly 400 colleges and scholarship programs to award non-federal aid.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federal aid you must complete the FAFSA, available Oct. 1 at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fafsa.ed.gov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Check your colleges’ information to determine whether they require the CSS Profile.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 of participating colleges is also found on the CSS Profile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Homepage: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cssprofile.org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application is $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reports are $16.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First-time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domestic college applicants may receive CSS Profile fee waivers if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student: 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ualified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an SAT fee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waiver 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orphan or ward of the court under the age of 24 </a:t>
            </a:r>
          </a:p>
          <a:p>
            <a:pPr lvl="2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Qualifies based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 parental income and family size (e.g. family of 4 would qualify with income of $45,000 or less).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4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519" y="284475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BUZZ WORDS &amp; PHRASES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527" y="2009503"/>
            <a:ext cx="10855234" cy="4807131"/>
          </a:xfrm>
        </p:spPr>
        <p:txBody>
          <a:bodyPr numCol="2">
            <a:no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 OF ATTENDANCE: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 potential expenses of college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Tuition, student/institution fees, books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Living (rent, amenities, food, etc.)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DEMONSTRATED FINANCIAL NEED: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 between your EFC and the total cost of attendance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EFC falls short of covering college expenses, that will be taken into account when you apply for federal or other financial aid</a:t>
            </a:r>
          </a:p>
          <a:p>
            <a:pPr marL="457200" lvl="1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AID AWARD: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After you have been accepted to a college and you have demonstrated financial need, you will receive a financial aid award that details the amount of assistance you will receive from all funding sources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GIFT AID: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funds that do no need to be repaid (scholarships, grants)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GRANT: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type of financial aid award based on need or merit that does not require payment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6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48" y="258350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BUZZ WORDS &amp; PHRASES TO KNOW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464" y="1733006"/>
            <a:ext cx="11129554" cy="4981303"/>
          </a:xfrm>
        </p:spPr>
        <p:txBody>
          <a:bodyPr numCol="2">
            <a:no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LOAN: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Money given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student/family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exchange for future repayment of the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value amount, along with interest or other finance charges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DEFAULT ON A LOAN: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repay a student loan according to the terms of the loan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INTEREST: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fee charged when you take out a loan (calculated as a percentage of the principal loan amount)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low-interest loans!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MERIT-BASED AID: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aid that is awarded based on a student’s talent 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Artistic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WORK-STUDY: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opportunity for a student to work part-time and attend college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Cafeteria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Teaching/Research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Gym/Recreation Center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6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500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Financial Aid &amp; Scholarships</vt:lpstr>
      <vt:lpstr>Some Acronyms to Know</vt:lpstr>
      <vt:lpstr>Some Acronyms to Know</vt:lpstr>
      <vt:lpstr>Some Acronyms to Know</vt:lpstr>
      <vt:lpstr>Some Acronyms to Know</vt:lpstr>
      <vt:lpstr>Some Acronyms to Know</vt:lpstr>
      <vt:lpstr>What is the CSS Profile?</vt:lpstr>
      <vt:lpstr>OTHER BUZZ WORDS &amp; PHRASES TO KNOW</vt:lpstr>
      <vt:lpstr>OTHER BUZZ WORDS &amp; PHRASES TO KNOW</vt:lpstr>
      <vt:lpstr>SOME USEFUL WEBSITES</vt:lpstr>
    </vt:vector>
  </TitlesOfParts>
  <Company>Durango School District 9-R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&amp; Scholarships</dc:title>
  <dc:creator>District Employee</dc:creator>
  <cp:lastModifiedBy>District Employee</cp:lastModifiedBy>
  <cp:revision>23</cp:revision>
  <dcterms:created xsi:type="dcterms:W3CDTF">2019-04-23T22:07:50Z</dcterms:created>
  <dcterms:modified xsi:type="dcterms:W3CDTF">2019-04-25T16:42:46Z</dcterms:modified>
</cp:coreProperties>
</file>