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Paying for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Show me the MONEY!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Needs-based Scholarships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Family can not afford college based on FAFSA info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262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Merit-based Scholarships	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181599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May or may not need a separate application to apply for this type of funding/ check with individual college financial website or contact admissions officer</a:t>
            </a:r>
          </a:p>
          <a:p>
            <a:endParaRPr lang="en-US" sz="3500" dirty="0" smtClean="0"/>
          </a:p>
          <a:p>
            <a:r>
              <a:rPr lang="en-US" sz="3500" dirty="0" smtClean="0"/>
              <a:t>Accomplishments earn this type of funding</a:t>
            </a:r>
          </a:p>
          <a:p>
            <a:pPr lvl="2"/>
            <a:r>
              <a:rPr lang="en-US" sz="2600" dirty="0" smtClean="0"/>
              <a:t>GPA</a:t>
            </a:r>
          </a:p>
          <a:p>
            <a:pPr lvl="2"/>
            <a:r>
              <a:rPr lang="en-US" sz="2600" dirty="0" smtClean="0"/>
              <a:t>SAT/ACT scores</a:t>
            </a:r>
          </a:p>
          <a:p>
            <a:pPr lvl="2"/>
            <a:r>
              <a:rPr lang="en-US" sz="2600" dirty="0" smtClean="0"/>
              <a:t>athletics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5249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Needs-blind Scholarships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Does not look at family financial need</a:t>
            </a:r>
          </a:p>
          <a:p>
            <a:r>
              <a:rPr lang="en-US" sz="4000" dirty="0" smtClean="0"/>
              <a:t>ALWAYS need an application and/or essays to apply for these!</a:t>
            </a:r>
          </a:p>
          <a:p>
            <a:pPr lvl="2"/>
            <a:r>
              <a:rPr lang="en-US" sz="2600" dirty="0" smtClean="0"/>
              <a:t>Plan early and manage your time to ensure you are applying to enough to cover the costs of college!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2748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Grants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$$ that does NOT need to be payed back</a:t>
            </a:r>
          </a:p>
          <a:p>
            <a:r>
              <a:rPr lang="en-US" sz="4000" dirty="0" smtClean="0"/>
              <a:t>Typically awarded through your FAFSA info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331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0266"/>
            <a:ext cx="8596668" cy="13208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Loans</a:t>
            </a:r>
            <a:endParaRPr lang="en-US" sz="4500" dirty="0"/>
          </a:p>
        </p:txBody>
      </p:sp>
      <p:pic>
        <p:nvPicPr>
          <p:cNvPr id="1026" name="Picture 2" descr="Image resul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100666"/>
            <a:ext cx="8943608" cy="561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9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Parent PLUS loans	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Loan offered to parent of student to help pay for college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559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Work Study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Job on campus to help off-set cost of college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736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868" y="1540932"/>
            <a:ext cx="8596668" cy="443653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Individuals can ACCEPT or DENY </a:t>
            </a:r>
            <a:r>
              <a:rPr lang="en-US" sz="5000" dirty="0" smtClean="0">
                <a:solidFill>
                  <a:srgbClr val="0070C0"/>
                </a:solidFill>
              </a:rPr>
              <a:t>ALL</a:t>
            </a:r>
            <a:r>
              <a:rPr lang="en-US" sz="5000" dirty="0" smtClean="0"/>
              <a:t> of the offers for financial assistance!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3573918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152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Paying for College</vt:lpstr>
      <vt:lpstr>Needs-based Scholarships</vt:lpstr>
      <vt:lpstr>Merit-based Scholarships </vt:lpstr>
      <vt:lpstr>Needs-blind Scholarships</vt:lpstr>
      <vt:lpstr>Grants</vt:lpstr>
      <vt:lpstr>Loans</vt:lpstr>
      <vt:lpstr>Parent PLUS loans </vt:lpstr>
      <vt:lpstr>Work Study</vt:lpstr>
      <vt:lpstr>Individuals can ACCEPT or DENY ALL of the offers for financial assistance!</vt:lpstr>
    </vt:vector>
  </TitlesOfParts>
  <Company>Durango School District 9-R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Paying for College</dc:title>
  <dc:creator>District Employee</dc:creator>
  <cp:lastModifiedBy>District Employee</cp:lastModifiedBy>
  <cp:revision>2</cp:revision>
  <dcterms:created xsi:type="dcterms:W3CDTF">2017-12-05T16:15:16Z</dcterms:created>
  <dcterms:modified xsi:type="dcterms:W3CDTF">2017-12-05T16:26:53Z</dcterms:modified>
</cp:coreProperties>
</file>